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8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F5C214-355B-4F29-BF64-E3966C0D258C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2E454A-6157-4116-A0AF-54034662A0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s://teteamodeler.ouest-france.fr/origami/origami-animaux/origami-papillon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57290" y="1"/>
            <a:ext cx="6500858" cy="1214422"/>
          </a:xfrm>
        </p:spPr>
        <p:txBody>
          <a:bodyPr>
            <a:normAutofit/>
          </a:bodyPr>
          <a:lstStyle/>
          <a:p>
            <a:r>
              <a:rPr lang="fr-FR" sz="6000" b="1" dirty="0" smtClean="0"/>
              <a:t>Projet origami </a:t>
            </a:r>
            <a:endParaRPr lang="fr-FR" sz="60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526" y="1196752"/>
            <a:ext cx="8081866" cy="4464496"/>
          </a:xfrm>
          <a:solidFill>
            <a:schemeClr val="accent5">
              <a:lumMod val="75000"/>
            </a:schemeClr>
          </a:solidFill>
        </p:spPr>
        <p:txBody>
          <a:bodyPr>
            <a:normAutofit fontScale="40000" lnSpcReduction="20000"/>
          </a:bodyPr>
          <a:lstStyle/>
          <a:p>
            <a:r>
              <a:rPr lang="fr-FR" sz="9000" dirty="0" smtClean="0">
                <a:solidFill>
                  <a:srgbClr val="FFFF00"/>
                </a:solidFill>
              </a:rPr>
              <a:t>L’éco club vous informe</a:t>
            </a:r>
          </a:p>
          <a:p>
            <a:r>
              <a:rPr lang="fr-FR" sz="9000" b="1" dirty="0" smtClean="0">
                <a:solidFill>
                  <a:srgbClr val="FFFF00"/>
                </a:solidFill>
              </a:rPr>
              <a:t>Le projet origami permettra de sensibiliser à la biodiversité au collège en créant des origamis sur le thème de la nature avec du papier à recycler.</a:t>
            </a:r>
          </a:p>
          <a:p>
            <a:r>
              <a:rPr lang="fr-FR" sz="9000" dirty="0" smtClean="0">
                <a:solidFill>
                  <a:srgbClr val="FFFF00"/>
                </a:solidFill>
              </a:rPr>
              <a:t>Merci de votre soutien </a:t>
            </a:r>
            <a:r>
              <a:rPr lang="fr-FR" sz="90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endParaRPr lang="fr-FR" sz="3800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fr-FR" sz="6000" dirty="0" smtClean="0">
                <a:solidFill>
                  <a:srgbClr val="FFFF00"/>
                </a:solidFill>
                <a:sym typeface="Wingdings" pitchFamily="2" charset="2"/>
              </a:rPr>
              <a:t>		</a:t>
            </a:r>
            <a:r>
              <a:rPr lang="fr-FR" sz="6000" dirty="0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Bonne année </a:t>
            </a:r>
          </a:p>
          <a:p>
            <a:r>
              <a:rPr lang="fr-FR" sz="6000" dirty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	</a:t>
            </a:r>
            <a:r>
              <a:rPr lang="fr-FR" sz="6000" dirty="0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		2024 </a:t>
            </a:r>
            <a:r>
              <a:rPr lang="fr-FR" sz="6000" dirty="0" smtClean="0">
                <a:solidFill>
                  <a:srgbClr val="FFFF00"/>
                </a:solidFill>
                <a:sym typeface="Wingdings" pitchFamily="2" charset="2"/>
              </a:rPr>
              <a:t>!</a:t>
            </a:r>
          </a:p>
          <a:p>
            <a:endParaRPr lang="fr-FR" sz="2000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fr-FR" sz="2000" dirty="0" smtClean="0">
                <a:solidFill>
                  <a:srgbClr val="00B050"/>
                </a:solidFill>
                <a:sym typeface="Wingdings" pitchFamily="2" charset="2"/>
              </a:rPr>
              <a:t>                                                                                                            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000" dirty="0" smtClean="0">
                <a:solidFill>
                  <a:srgbClr val="00B050"/>
                </a:solidFill>
              </a:rPr>
              <a:t>      </a:t>
            </a:r>
            <a:endParaRPr lang="fr-FR" sz="20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1222498">
            <a:off x="4014228" y="3981040"/>
            <a:ext cx="4714908" cy="233664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6463"/>
            <a:ext cx="2267744" cy="192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460230" y="6118945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5"/>
              </a:rPr>
              <a:t>Lien origami papillons</a:t>
            </a:r>
            <a:endParaRPr lang="fr-FR" dirty="0"/>
          </a:p>
        </p:txBody>
      </p:sp>
      <p:pic>
        <p:nvPicPr>
          <p:cNvPr id="1027" name="Picture 3" descr="C:\Users\Lenovo\AppData\Local\Microsoft\Windows\INetCache\IE\6OZT5X9E\Papillon_au_taches_noires-1149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39" y="908720"/>
            <a:ext cx="1587898" cy="118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</TotalTime>
  <Words>41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Tw Cen MT</vt:lpstr>
      <vt:lpstr>Wingdings</vt:lpstr>
      <vt:lpstr>Wingdings 2</vt:lpstr>
      <vt:lpstr>Médian</vt:lpstr>
      <vt:lpstr>Projet origami </vt:lpstr>
    </vt:vector>
  </TitlesOfParts>
  <Company>Collège Calloud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origami</dc:title>
  <dc:creator>r.messaoudaber</dc:creator>
  <cp:lastModifiedBy>cpe1</cp:lastModifiedBy>
  <cp:revision>8</cp:revision>
  <dcterms:created xsi:type="dcterms:W3CDTF">2023-12-19T11:25:52Z</dcterms:created>
  <dcterms:modified xsi:type="dcterms:W3CDTF">2024-01-23T14:55:05Z</dcterms:modified>
</cp:coreProperties>
</file>